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e49002f2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e49002f2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49002f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49002f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e49002f2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e49002f2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49002f2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e49002f2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e49002f2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e49002f2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e49002f2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e49002f2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e49002f2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e49002f2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e49002f2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e49002f2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e49002f2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e49002f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49002f2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e49002f2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e49002f2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e49002f2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e49002f2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e49002f2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e49002f2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e49002f2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49002f2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49002f2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e49002f2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e49002f2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e49002f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e49002f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e49002f2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e49002f2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e49002f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e49002f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49002f2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49002f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e49002f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e49002f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e49002f2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e49002f2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e49002f2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e49002f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e49002f2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e49002f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JuH79E8rdKc" TargetMode="External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nvlabs.github.io/instant-ngp/assets/mueller2022instant.mp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KCDd7UFO1d0" TargetMode="External"/><Relationship Id="rId4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Neural rendering/view synthesis advances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journal club 2022-07-27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7250"/>
            <a:ext cx="8839204" cy="290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RF: Representing Scenes as Neural Radiance Fields for View Synthesis&#10;Ben Mildenhall*, Pratul P. Srinivasan*, Matthew Tancik*, Jonathan T. Barron, Ravi Ramamoorthi, Ren Ng&#10;*denotes equal contribution&#10;&#10;Project Page: http://www.matthewtancik.com/nerf&#10;Paper: https://arxiv.org/abs/2003.08934&#10;Code: https://github.com/bmild/nerf" id="110" name="Google Shape;110;p23" title="NeRF: Neural Radiance Field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InstantNGP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Neural Graphics Primitives</a:t>
            </a:r>
            <a:endParaRPr/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96" y="1017725"/>
            <a:ext cx="8251080" cy="410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2413"/>
            <a:ext cx="8839204" cy="265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“Multiresolution hash encoding”</a:t>
            </a:r>
            <a:endParaRPr/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18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7775"/>
            <a:ext cx="8839204" cy="2235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7375"/>
            <a:ext cx="8839204" cy="246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/>
        </p:nvSpPr>
        <p:spPr>
          <a:xfrm>
            <a:off x="1572000" y="805200"/>
            <a:ext cx="57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https://nvlabs.github.io/instant-ngp/assets/mueller2022instant.mp4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Plenoxels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Radiance Fields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InstantNGP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Plenoxels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18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NeRF MLP not a good inductive bias</a:t>
            </a:r>
            <a:endParaRPr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025" y="938500"/>
            <a:ext cx="3071955" cy="40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3363"/>
            <a:ext cx="8839204" cy="279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68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620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enoxels: Radiance Fields without Neural Networks&#10;Alex Yu*, Sara Fridovich-Keil*, Matthew Tancik, Qinhong Chen, Benjamin Recht, and Angjoo Kanazawa&#10;&#10;Project page: https://www.alexyu.net/plenoxels&#10;&#10;Original video (lower resolution): https://youtu.be/ElnuwpQEqTA" id="178" name="Google Shape;178;p36" title="Plenoxels: Radiance Fields without Neural Networ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Radiance Fields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Radiance Fields (NeRF)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410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204" cy="417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12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07605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675" y="800150"/>
            <a:ext cx="3355050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0000" y="2114823"/>
            <a:ext cx="3920125" cy="792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325"/>
            <a:ext cx="8839204" cy="246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2050"/>
            <a:ext cx="8839204" cy="255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877" y="4347972"/>
            <a:ext cx="4488724" cy="3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